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19" r:id="rId3"/>
    <p:sldId id="3320" r:id="rId4"/>
    <p:sldId id="332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152304" y="2149530"/>
            <a:ext cx="8153400" cy="24776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مركز زايد الزراعي يستثمر طاقات أصحاب الهمم - صحيفة الاتحاد">
            <a:extLst>
              <a:ext uri="{FF2B5EF4-FFF2-40B4-BE49-F238E27FC236}">
                <a16:creationId xmlns:a16="http://schemas.microsoft.com/office/drawing/2014/main" id="{3D3DC927-5F18-36CD-DA5A-A884EB29EB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9"/>
          <a:stretch/>
        </p:blipFill>
        <p:spPr bwMode="auto">
          <a:xfrm>
            <a:off x="1009290" y="1827632"/>
            <a:ext cx="5415052" cy="404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D75FB12-69D7-81E7-A052-850686BC3BD7}"/>
              </a:ext>
            </a:extLst>
          </p:cNvPr>
          <p:cNvSpPr txBox="1"/>
          <p:nvPr/>
        </p:nvSpPr>
        <p:spPr>
          <a:xfrm>
            <a:off x="7099540" y="3166697"/>
            <a:ext cx="3957366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r>
              <a:rPr lang="ar-AE" sz="2400" b="1" dirty="0"/>
              <a:t> الالتزام بالزي الخاص بالعمل.</a:t>
            </a:r>
          </a:p>
        </p:txBody>
      </p:sp>
    </p:spTree>
    <p:extLst>
      <p:ext uri="{BB962C8B-B14F-4D97-AF65-F5344CB8AC3E}">
        <p14:creationId xmlns:p14="http://schemas.microsoft.com/office/powerpoint/2010/main" val="39507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الأخبار">
            <a:extLst>
              <a:ext uri="{FF2B5EF4-FFF2-40B4-BE49-F238E27FC236}">
                <a16:creationId xmlns:a16="http://schemas.microsoft.com/office/drawing/2014/main" id="{AAA61525-36F9-5DA6-4DBA-F2CD197C7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156" y="1724385"/>
            <a:ext cx="6191250" cy="413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4291818-0358-4500-7349-38F7A96263B5}"/>
              </a:ext>
            </a:extLst>
          </p:cNvPr>
          <p:cNvSpPr txBox="1"/>
          <p:nvPr/>
        </p:nvSpPr>
        <p:spPr>
          <a:xfrm>
            <a:off x="7919050" y="3198167"/>
            <a:ext cx="3957366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r>
              <a:rPr lang="ar-AE" sz="2400" b="1" dirty="0"/>
              <a:t> الالتزام بالزي الخاص بالعمل.</a:t>
            </a:r>
          </a:p>
        </p:txBody>
      </p:sp>
    </p:spTree>
    <p:extLst>
      <p:ext uri="{BB962C8B-B14F-4D97-AF65-F5344CB8AC3E}">
        <p14:creationId xmlns:p14="http://schemas.microsoft.com/office/powerpoint/2010/main" val="2850944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Fire Warning Sign On White Fire Warning Sign In Yellow Triangle Flammable  Inflammable Substances Icon Vector Stock Illustration - Download Image Now  - iStock">
            <a:extLst>
              <a:ext uri="{FF2B5EF4-FFF2-40B4-BE49-F238E27FC236}">
                <a16:creationId xmlns:a16="http://schemas.microsoft.com/office/drawing/2014/main" id="{EA9E1A01-D189-B324-66ED-3FFDA4060A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1327" y="290064"/>
            <a:ext cx="1459662" cy="1459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خزانات حفظ المواد الكميائية Chemical Cabinet">
            <a:extLst>
              <a:ext uri="{FF2B5EF4-FFF2-40B4-BE49-F238E27FC236}">
                <a16:creationId xmlns:a16="http://schemas.microsoft.com/office/drawing/2014/main" id="{36A661BB-D776-F0EC-E102-2F3E7B1A13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03" y="1201679"/>
            <a:ext cx="3988638" cy="2098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كيف تحدث الصدمة الكهربائية - نجوم سورية">
            <a:extLst>
              <a:ext uri="{FF2B5EF4-FFF2-40B4-BE49-F238E27FC236}">
                <a16:creationId xmlns:a16="http://schemas.microsoft.com/office/drawing/2014/main" id="{BE6101EB-116A-32D3-ADED-61AE35BE7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6851" y="4380961"/>
            <a:ext cx="2353852" cy="170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كيف نستخدم معقم اليدين بطريقة صحيحة؟">
            <a:extLst>
              <a:ext uri="{FF2B5EF4-FFF2-40B4-BE49-F238E27FC236}">
                <a16:creationId xmlns:a16="http://schemas.microsoft.com/office/drawing/2014/main" id="{B3783941-F37C-F53F-F992-CE54CF8EC2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5308" y="1517270"/>
            <a:ext cx="2970722" cy="1782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 descr="اعواد الكبريت ، مباريات مسواك ، المكالمات ، علبة الثقاب ، أشعل ، ضوء ، نار  | Pikist">
            <a:extLst>
              <a:ext uri="{FF2B5EF4-FFF2-40B4-BE49-F238E27FC236}">
                <a16:creationId xmlns:a16="http://schemas.microsoft.com/office/drawing/2014/main" id="{17AF1BAF-CB7E-B411-9D73-C0F3110F30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385" y="3648794"/>
            <a:ext cx="3988638" cy="2656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723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21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am</cp:lastModifiedBy>
  <cp:revision>7</cp:revision>
  <dcterms:created xsi:type="dcterms:W3CDTF">2023-06-12T08:37:42Z</dcterms:created>
  <dcterms:modified xsi:type="dcterms:W3CDTF">2023-09-02T06:34:23Z</dcterms:modified>
</cp:coreProperties>
</file>